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99" r:id="rId2"/>
    <p:sldId id="293" r:id="rId3"/>
    <p:sldId id="294" r:id="rId4"/>
    <p:sldId id="295" r:id="rId5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857" userDrawn="1">
          <p15:clr>
            <a:srgbClr val="A4A3A4"/>
          </p15:clr>
        </p15:guide>
        <p15:guide id="2" orient="horz" pos="2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59"/>
    <a:srgbClr val="EA7125"/>
    <a:srgbClr val="002452"/>
    <a:srgbClr val="CACAC8"/>
    <a:srgbClr val="00CEAE"/>
    <a:srgbClr val="2C6A7B"/>
    <a:srgbClr val="C2E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6B9BF7-40DA-455F-9B7A-B8B90A4C26BC}" v="4" dt="2023-04-05T23:28:45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43"/>
    <p:restoredTop sz="96405"/>
  </p:normalViewPr>
  <p:slideViewPr>
    <p:cSldViewPr snapToGrid="0" snapToObjects="1">
      <p:cViewPr varScale="1">
        <p:scale>
          <a:sx n="44" d="100"/>
          <a:sy n="44" d="100"/>
        </p:scale>
        <p:origin x="54" y="870"/>
      </p:cViewPr>
      <p:guideLst>
        <p:guide pos="5857"/>
        <p:guide orient="horz" pos="25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2" d="100"/>
          <a:sy n="82" d="100"/>
        </p:scale>
        <p:origin x="358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k Lunsford" userId="37bab188-c052-4365-b388-9bb0a5df8c2b" providerId="ADAL" clId="{0B6B9BF7-40DA-455F-9B7A-B8B90A4C26BC}"/>
    <pc:docChg chg="undo redo custSel delSld modSld">
      <pc:chgData name="Kirk Lunsford" userId="37bab188-c052-4365-b388-9bb0a5df8c2b" providerId="ADAL" clId="{0B6B9BF7-40DA-455F-9B7A-B8B90A4C26BC}" dt="2023-04-05T23:29:12.398" v="283" actId="1076"/>
      <pc:docMkLst>
        <pc:docMk/>
      </pc:docMkLst>
      <pc:sldChg chg="del">
        <pc:chgData name="Kirk Lunsford" userId="37bab188-c052-4365-b388-9bb0a5df8c2b" providerId="ADAL" clId="{0B6B9BF7-40DA-455F-9B7A-B8B90A4C26BC}" dt="2023-04-05T23:23:17.985" v="238" actId="47"/>
        <pc:sldMkLst>
          <pc:docMk/>
          <pc:sldMk cId="3366094129" sldId="283"/>
        </pc:sldMkLst>
      </pc:sldChg>
      <pc:sldChg chg="addSp delSp modSp mod">
        <pc:chgData name="Kirk Lunsford" userId="37bab188-c052-4365-b388-9bb0a5df8c2b" providerId="ADAL" clId="{0B6B9BF7-40DA-455F-9B7A-B8B90A4C26BC}" dt="2023-04-05T23:28:58.980" v="282" actId="1440"/>
        <pc:sldMkLst>
          <pc:docMk/>
          <pc:sldMk cId="3209141018" sldId="293"/>
        </pc:sldMkLst>
        <pc:spChg chg="mod">
          <ac:chgData name="Kirk Lunsford" userId="37bab188-c052-4365-b388-9bb0a5df8c2b" providerId="ADAL" clId="{0B6B9BF7-40DA-455F-9B7A-B8B90A4C26BC}" dt="2023-04-05T23:23:31.249" v="242" actId="20577"/>
          <ac:spMkLst>
            <pc:docMk/>
            <pc:sldMk cId="3209141018" sldId="293"/>
            <ac:spMk id="7" creationId="{31C3AB57-819A-DB4F-8654-C96E0F878692}"/>
          </ac:spMkLst>
        </pc:spChg>
        <pc:picChg chg="del">
          <ac:chgData name="Kirk Lunsford" userId="37bab188-c052-4365-b388-9bb0a5df8c2b" providerId="ADAL" clId="{0B6B9BF7-40DA-455F-9B7A-B8B90A4C26BC}" dt="2023-04-05T23:23:21.811" v="239" actId="478"/>
          <ac:picMkLst>
            <pc:docMk/>
            <pc:sldMk cId="3209141018" sldId="293"/>
            <ac:picMk id="2" creationId="{FF806B5C-B9F7-3463-752B-BCD2D647991C}"/>
          </ac:picMkLst>
        </pc:picChg>
        <pc:picChg chg="add mod">
          <ac:chgData name="Kirk Lunsford" userId="37bab188-c052-4365-b388-9bb0a5df8c2b" providerId="ADAL" clId="{0B6B9BF7-40DA-455F-9B7A-B8B90A4C26BC}" dt="2023-04-05T23:28:58.980" v="282" actId="1440"/>
          <ac:picMkLst>
            <pc:docMk/>
            <pc:sldMk cId="3209141018" sldId="293"/>
            <ac:picMk id="4" creationId="{B3F47B84-C391-7345-782F-4E80FF965F8E}"/>
          </ac:picMkLst>
        </pc:picChg>
      </pc:sldChg>
      <pc:sldChg chg="addSp delSp modSp mod">
        <pc:chgData name="Kirk Lunsford" userId="37bab188-c052-4365-b388-9bb0a5df8c2b" providerId="ADAL" clId="{0B6B9BF7-40DA-455F-9B7A-B8B90A4C26BC}" dt="2023-04-05T23:29:12.398" v="283" actId="1076"/>
        <pc:sldMkLst>
          <pc:docMk/>
          <pc:sldMk cId="403052839" sldId="294"/>
        </pc:sldMkLst>
        <pc:spChg chg="mod">
          <ac:chgData name="Kirk Lunsford" userId="37bab188-c052-4365-b388-9bb0a5df8c2b" providerId="ADAL" clId="{0B6B9BF7-40DA-455F-9B7A-B8B90A4C26BC}" dt="2023-04-05T23:23:44.862" v="248"/>
          <ac:spMkLst>
            <pc:docMk/>
            <pc:sldMk cId="403052839" sldId="294"/>
            <ac:spMk id="7" creationId="{31C3AB57-819A-DB4F-8654-C96E0F878692}"/>
          </ac:spMkLst>
        </pc:spChg>
        <pc:picChg chg="add mod">
          <ac:chgData name="Kirk Lunsford" userId="37bab188-c052-4365-b388-9bb0a5df8c2b" providerId="ADAL" clId="{0B6B9BF7-40DA-455F-9B7A-B8B90A4C26BC}" dt="2023-04-05T23:29:12.398" v="283" actId="1076"/>
          <ac:picMkLst>
            <pc:docMk/>
            <pc:sldMk cId="403052839" sldId="294"/>
            <ac:picMk id="3" creationId="{7096A1B0-D48C-81BB-9E14-DE46409C1553}"/>
          </ac:picMkLst>
        </pc:picChg>
        <pc:picChg chg="del">
          <ac:chgData name="Kirk Lunsford" userId="37bab188-c052-4365-b388-9bb0a5df8c2b" providerId="ADAL" clId="{0B6B9BF7-40DA-455F-9B7A-B8B90A4C26BC}" dt="2023-04-05T23:23:38.740" v="243" actId="478"/>
          <ac:picMkLst>
            <pc:docMk/>
            <pc:sldMk cId="403052839" sldId="294"/>
            <ac:picMk id="4" creationId="{90EF8792-5819-ACA4-4CE5-A1D2A83A9526}"/>
          </ac:picMkLst>
        </pc:picChg>
      </pc:sldChg>
      <pc:sldChg chg="addSp delSp modSp mod">
        <pc:chgData name="Kirk Lunsford" userId="37bab188-c052-4365-b388-9bb0a5df8c2b" providerId="ADAL" clId="{0B6B9BF7-40DA-455F-9B7A-B8B90A4C26BC}" dt="2023-04-05T23:28:47.571" v="280" actId="478"/>
        <pc:sldMkLst>
          <pc:docMk/>
          <pc:sldMk cId="2795917636" sldId="295"/>
        </pc:sldMkLst>
        <pc:spChg chg="mod">
          <ac:chgData name="Kirk Lunsford" userId="37bab188-c052-4365-b388-9bb0a5df8c2b" providerId="ADAL" clId="{0B6B9BF7-40DA-455F-9B7A-B8B90A4C26BC}" dt="2023-04-05T23:23:53.936" v="251"/>
          <ac:spMkLst>
            <pc:docMk/>
            <pc:sldMk cId="2795917636" sldId="295"/>
            <ac:spMk id="7" creationId="{31C3AB57-819A-DB4F-8654-C96E0F878692}"/>
          </ac:spMkLst>
        </pc:spChg>
        <pc:picChg chg="add mod">
          <ac:chgData name="Kirk Lunsford" userId="37bab188-c052-4365-b388-9bb0a5df8c2b" providerId="ADAL" clId="{0B6B9BF7-40DA-455F-9B7A-B8B90A4C26BC}" dt="2023-04-05T23:27:04.782" v="273" actId="1440"/>
          <ac:picMkLst>
            <pc:docMk/>
            <pc:sldMk cId="2795917636" sldId="295"/>
            <ac:picMk id="3" creationId="{7E63ADC1-1CAA-4CAF-97D4-4439732C00A0}"/>
          </ac:picMkLst>
        </pc:picChg>
        <pc:picChg chg="add del mod">
          <ac:chgData name="Kirk Lunsford" userId="37bab188-c052-4365-b388-9bb0a5df8c2b" providerId="ADAL" clId="{0B6B9BF7-40DA-455F-9B7A-B8B90A4C26BC}" dt="2023-04-05T23:28:47.571" v="280" actId="478"/>
          <ac:picMkLst>
            <pc:docMk/>
            <pc:sldMk cId="2795917636" sldId="295"/>
            <ac:picMk id="5" creationId="{51BDAE71-2F64-E623-B252-601A660F60EA}"/>
          </ac:picMkLst>
        </pc:picChg>
        <pc:picChg chg="del">
          <ac:chgData name="Kirk Lunsford" userId="37bab188-c052-4365-b388-9bb0a5df8c2b" providerId="ADAL" clId="{0B6B9BF7-40DA-455F-9B7A-B8B90A4C26BC}" dt="2023-04-05T23:23:56.042" v="252" actId="478"/>
          <ac:picMkLst>
            <pc:docMk/>
            <pc:sldMk cId="2795917636" sldId="295"/>
            <ac:picMk id="8" creationId="{6E0A3AEA-9A1E-4D68-31F2-F96D2F686EC3}"/>
          </ac:picMkLst>
        </pc:picChg>
      </pc:sldChg>
      <pc:sldChg chg="del">
        <pc:chgData name="Kirk Lunsford" userId="37bab188-c052-4365-b388-9bb0a5df8c2b" providerId="ADAL" clId="{0B6B9BF7-40DA-455F-9B7A-B8B90A4C26BC}" dt="2023-04-05T23:23:17.985" v="238" actId="47"/>
        <pc:sldMkLst>
          <pc:docMk/>
          <pc:sldMk cId="3462749970" sldId="296"/>
        </pc:sldMkLst>
      </pc:sldChg>
      <pc:sldChg chg="del">
        <pc:chgData name="Kirk Lunsford" userId="37bab188-c052-4365-b388-9bb0a5df8c2b" providerId="ADAL" clId="{0B6B9BF7-40DA-455F-9B7A-B8B90A4C26BC}" dt="2023-04-05T23:23:17.985" v="238" actId="47"/>
        <pc:sldMkLst>
          <pc:docMk/>
          <pc:sldMk cId="3757710325" sldId="297"/>
        </pc:sldMkLst>
      </pc:sldChg>
      <pc:sldChg chg="modSp mod">
        <pc:chgData name="Kirk Lunsford" userId="37bab188-c052-4365-b388-9bb0a5df8c2b" providerId="ADAL" clId="{0B6B9BF7-40DA-455F-9B7A-B8B90A4C26BC}" dt="2023-04-05T23:20:17.551" v="237" actId="20577"/>
        <pc:sldMkLst>
          <pc:docMk/>
          <pc:sldMk cId="529126038" sldId="299"/>
        </pc:sldMkLst>
        <pc:spChg chg="mod">
          <ac:chgData name="Kirk Lunsford" userId="37bab188-c052-4365-b388-9bb0a5df8c2b" providerId="ADAL" clId="{0B6B9BF7-40DA-455F-9B7A-B8B90A4C26BC}" dt="2023-04-05T23:18:03.733" v="40" actId="20577"/>
          <ac:spMkLst>
            <pc:docMk/>
            <pc:sldMk cId="529126038" sldId="299"/>
            <ac:spMk id="2" creationId="{8258220E-E01A-F148-A1D3-AF74D372574D}"/>
          </ac:spMkLst>
        </pc:spChg>
        <pc:spChg chg="mod">
          <ac:chgData name="Kirk Lunsford" userId="37bab188-c052-4365-b388-9bb0a5df8c2b" providerId="ADAL" clId="{0B6B9BF7-40DA-455F-9B7A-B8B90A4C26BC}" dt="2023-04-05T23:20:17.551" v="237" actId="20577"/>
          <ac:spMkLst>
            <pc:docMk/>
            <pc:sldMk cId="529126038" sldId="299"/>
            <ac:spMk id="6" creationId="{62383835-90ED-B563-5709-C1F755D0F603}"/>
          </ac:spMkLst>
        </pc:spChg>
      </pc:sldChg>
      <pc:sldChg chg="del">
        <pc:chgData name="Kirk Lunsford" userId="37bab188-c052-4365-b388-9bb0a5df8c2b" providerId="ADAL" clId="{0B6B9BF7-40DA-455F-9B7A-B8B90A4C26BC}" dt="2023-04-05T23:23:17.985" v="238" actId="47"/>
        <pc:sldMkLst>
          <pc:docMk/>
          <pc:sldMk cId="3710356722" sldId="301"/>
        </pc:sldMkLst>
      </pc:sldChg>
      <pc:sldChg chg="del">
        <pc:chgData name="Kirk Lunsford" userId="37bab188-c052-4365-b388-9bb0a5df8c2b" providerId="ADAL" clId="{0B6B9BF7-40DA-455F-9B7A-B8B90A4C26BC}" dt="2023-04-05T23:23:17.985" v="238" actId="47"/>
        <pc:sldMkLst>
          <pc:docMk/>
          <pc:sldMk cId="1135796731" sldId="302"/>
        </pc:sldMkLst>
      </pc:sldChg>
      <pc:sldChg chg="del">
        <pc:chgData name="Kirk Lunsford" userId="37bab188-c052-4365-b388-9bb0a5df8c2b" providerId="ADAL" clId="{0B6B9BF7-40DA-455F-9B7A-B8B90A4C26BC}" dt="2023-04-05T23:23:17.985" v="238" actId="47"/>
        <pc:sldMkLst>
          <pc:docMk/>
          <pc:sldMk cId="3010082786" sldId="304"/>
        </pc:sldMkLst>
      </pc:sldChg>
      <pc:sldChg chg="del">
        <pc:chgData name="Kirk Lunsford" userId="37bab188-c052-4365-b388-9bb0a5df8c2b" providerId="ADAL" clId="{0B6B9BF7-40DA-455F-9B7A-B8B90A4C26BC}" dt="2023-04-05T23:23:17.985" v="238" actId="47"/>
        <pc:sldMkLst>
          <pc:docMk/>
          <pc:sldMk cId="3029339845" sldId="305"/>
        </pc:sldMkLst>
      </pc:sldChg>
      <pc:sldChg chg="del">
        <pc:chgData name="Kirk Lunsford" userId="37bab188-c052-4365-b388-9bb0a5df8c2b" providerId="ADAL" clId="{0B6B9BF7-40DA-455F-9B7A-B8B90A4C26BC}" dt="2023-04-05T23:23:17.985" v="238" actId="47"/>
        <pc:sldMkLst>
          <pc:docMk/>
          <pc:sldMk cId="109208617" sldId="306"/>
        </pc:sldMkLst>
      </pc:sldChg>
      <pc:sldChg chg="del">
        <pc:chgData name="Kirk Lunsford" userId="37bab188-c052-4365-b388-9bb0a5df8c2b" providerId="ADAL" clId="{0B6B9BF7-40DA-455F-9B7A-B8B90A4C26BC}" dt="2023-04-05T23:23:17.985" v="238" actId="47"/>
        <pc:sldMkLst>
          <pc:docMk/>
          <pc:sldMk cId="3807433924" sldId="307"/>
        </pc:sldMkLst>
      </pc:sldChg>
      <pc:sldChg chg="del">
        <pc:chgData name="Kirk Lunsford" userId="37bab188-c052-4365-b388-9bb0a5df8c2b" providerId="ADAL" clId="{0B6B9BF7-40DA-455F-9B7A-B8B90A4C26BC}" dt="2023-04-05T23:23:17.985" v="238" actId="47"/>
        <pc:sldMkLst>
          <pc:docMk/>
          <pc:sldMk cId="3792757870" sldId="30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8E28EC-EDFA-3346-8D32-D2397A6978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56B67-71E8-6941-B884-23A4D4984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1257D-8635-7545-BAAB-A38349203565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A2DFB8-A72C-A446-8D73-B6D58EE6D95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796311-BDCB-4849-9018-DE24B1636F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8C9CE-3212-0D43-9A88-F896469D7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70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5C325-FE85-3D43-A580-4AB8C0664AE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356FE-4863-6641-BBA3-8A59C8C62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5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100000">
              <a:srgbClr val="002452"/>
            </a:gs>
            <a:gs pos="0">
              <a:srgbClr val="00CEAE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85F3C939-1357-CD4A-9E9B-477D8D9581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35035" y="11659823"/>
            <a:ext cx="15533098" cy="787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/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PROGRAM TITLE  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|  PROGRAM </a:t>
            </a:r>
            <a:endParaRPr lang="en-US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044843F8-EA39-7B4A-91DF-23B1116FC60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35035" y="10057486"/>
            <a:ext cx="15533098" cy="787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rgbClr val="EA7125"/>
                </a:solidFill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SECOND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8CC9566-84C5-B844-91E2-4DA5EA900B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35035" y="8547138"/>
            <a:ext cx="15533098" cy="133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0"/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34B1F3-3F36-6D4B-9433-36F645D820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12711428"/>
            <a:ext cx="783534" cy="838200"/>
          </a:xfrm>
          <a:prstGeom prst="rect">
            <a:avLst/>
          </a:prstGeom>
        </p:spPr>
      </p:pic>
      <p:sp>
        <p:nvSpPr>
          <p:cNvPr id="10" name="Rectangle">
            <a:extLst>
              <a:ext uri="{FF2B5EF4-FFF2-40B4-BE49-F238E27FC236}">
                <a16:creationId xmlns:a16="http://schemas.microsoft.com/office/drawing/2014/main" id="{93DEFB9C-4F49-5E44-97DD-9BD8AE00675E}"/>
              </a:ext>
            </a:extLst>
          </p:cNvPr>
          <p:cNvSpPr/>
          <p:nvPr userDrawn="1"/>
        </p:nvSpPr>
        <p:spPr>
          <a:xfrm>
            <a:off x="1835035" y="11181098"/>
            <a:ext cx="891535" cy="61764"/>
          </a:xfrm>
          <a:prstGeom prst="rect">
            <a:avLst/>
          </a:prstGeom>
          <a:solidFill>
            <a:srgbClr val="EB712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 b="1">
                <a:latin typeface="+mn-lt"/>
                <a:ea typeface="+mn-ea"/>
                <a:cs typeface="+mn-cs"/>
                <a:sym typeface="Helvetica"/>
              </a:defRPr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344399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E47D125-FE18-4F4E-A1E6-8E2AF716104C}"/>
              </a:ext>
            </a:extLst>
          </p:cNvPr>
          <p:cNvSpPr/>
          <p:nvPr userDrawn="1"/>
        </p:nvSpPr>
        <p:spPr>
          <a:xfrm rot="5400000">
            <a:off x="5929884" y="-5929884"/>
            <a:ext cx="12527280" cy="24387048"/>
          </a:xfrm>
          <a:prstGeom prst="rect">
            <a:avLst/>
          </a:prstGeom>
          <a:solidFill>
            <a:srgbClr val="C2E5E3">
              <a:alpha val="5568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pic>
        <p:nvPicPr>
          <p:cNvPr id="7" name="Blue Flames.png" descr="Blue Flames.png">
            <a:extLst>
              <a:ext uri="{FF2B5EF4-FFF2-40B4-BE49-F238E27FC236}">
                <a16:creationId xmlns:a16="http://schemas.microsoft.com/office/drawing/2014/main" id="{ED0FDD54-AA59-EE4E-BEFF-01B24CF261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3315" y="12711428"/>
            <a:ext cx="807639" cy="85445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Rectangle">
            <a:extLst>
              <a:ext uri="{FF2B5EF4-FFF2-40B4-BE49-F238E27FC236}">
                <a16:creationId xmlns:a16="http://schemas.microsoft.com/office/drawing/2014/main" id="{F5B540A3-8639-3F43-8B3E-A98125A61A99}"/>
              </a:ext>
            </a:extLst>
          </p:cNvPr>
          <p:cNvSpPr/>
          <p:nvPr userDrawn="1"/>
        </p:nvSpPr>
        <p:spPr>
          <a:xfrm>
            <a:off x="980954" y="2300114"/>
            <a:ext cx="1783070" cy="123529"/>
          </a:xfrm>
          <a:prstGeom prst="rect">
            <a:avLst/>
          </a:prstGeom>
          <a:solidFill>
            <a:srgbClr val="EA712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 b="1">
                <a:latin typeface="+mn-lt"/>
                <a:ea typeface="+mn-ea"/>
                <a:cs typeface="+mn-cs"/>
                <a:sym typeface="Helvetica"/>
              </a:defRPr>
            </a:pPr>
            <a:endParaRPr b="0" i="0" dirty="0">
              <a:solidFill>
                <a:srgbClr val="E6713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CD93BBF-31AB-114F-88AF-B89EA2E085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270" y="857183"/>
            <a:ext cx="19760981" cy="9221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>
                <a:solidFill>
                  <a:srgbClr val="004E59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21681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E47D125-FE18-4F4E-A1E6-8E2AF716104C}"/>
              </a:ext>
            </a:extLst>
          </p:cNvPr>
          <p:cNvSpPr/>
          <p:nvPr userDrawn="1"/>
        </p:nvSpPr>
        <p:spPr>
          <a:xfrm rot="5400000">
            <a:off x="5929884" y="-5929884"/>
            <a:ext cx="12527280" cy="24387048"/>
          </a:xfrm>
          <a:prstGeom prst="rect">
            <a:avLst/>
          </a:prstGeom>
          <a:solidFill>
            <a:srgbClr val="C2E5E3">
              <a:alpha val="5568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pic>
        <p:nvPicPr>
          <p:cNvPr id="7" name="Blue Flames.png" descr="Blue Flames.png">
            <a:extLst>
              <a:ext uri="{FF2B5EF4-FFF2-40B4-BE49-F238E27FC236}">
                <a16:creationId xmlns:a16="http://schemas.microsoft.com/office/drawing/2014/main" id="{ED0FDD54-AA59-EE4E-BEFF-01B24CF261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3315" y="12711428"/>
            <a:ext cx="807639" cy="854458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6997E2-B6F1-E44A-8C46-DC659ADC3E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99" y="1549400"/>
            <a:ext cx="8879937" cy="10958219"/>
          </a:xfrm>
          <a:prstGeom prst="rect">
            <a:avLst/>
          </a:prstGeom>
        </p:spPr>
      </p:pic>
      <p:sp>
        <p:nvSpPr>
          <p:cNvPr id="9" name="Rectangle">
            <a:extLst>
              <a:ext uri="{FF2B5EF4-FFF2-40B4-BE49-F238E27FC236}">
                <a16:creationId xmlns:a16="http://schemas.microsoft.com/office/drawing/2014/main" id="{F5B540A3-8639-3F43-8B3E-A98125A61A99}"/>
              </a:ext>
            </a:extLst>
          </p:cNvPr>
          <p:cNvSpPr/>
          <p:nvPr userDrawn="1"/>
        </p:nvSpPr>
        <p:spPr>
          <a:xfrm>
            <a:off x="980954" y="3181857"/>
            <a:ext cx="1783070" cy="123529"/>
          </a:xfrm>
          <a:prstGeom prst="rect">
            <a:avLst/>
          </a:prstGeom>
          <a:solidFill>
            <a:srgbClr val="EA712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 b="1">
                <a:latin typeface="+mn-lt"/>
                <a:ea typeface="+mn-ea"/>
                <a:cs typeface="+mn-cs"/>
                <a:sym typeface="Helvetica"/>
              </a:defRPr>
            </a:pPr>
            <a:endParaRPr b="0" i="0" dirty="0">
              <a:solidFill>
                <a:srgbClr val="E6713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CD93BBF-31AB-114F-88AF-B89EA2E085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271" y="690034"/>
            <a:ext cx="17974130" cy="20638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>
                <a:solidFill>
                  <a:srgbClr val="004E59"/>
                </a:solidFill>
              </a:defRPr>
            </a:lvl1pPr>
          </a:lstStyle>
          <a:p>
            <a:r>
              <a:rPr lang="en-US" dirty="0"/>
              <a:t>CLICK TO EDIT MASTER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663824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E47D125-FE18-4F4E-A1E6-8E2AF716104C}"/>
              </a:ext>
            </a:extLst>
          </p:cNvPr>
          <p:cNvSpPr/>
          <p:nvPr userDrawn="1"/>
        </p:nvSpPr>
        <p:spPr>
          <a:xfrm rot="5400000">
            <a:off x="5929884" y="-5929884"/>
            <a:ext cx="12527280" cy="24387048"/>
          </a:xfrm>
          <a:prstGeom prst="rect">
            <a:avLst/>
          </a:prstGeom>
          <a:solidFill>
            <a:srgbClr val="C2E5E3">
              <a:alpha val="5568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pic>
        <p:nvPicPr>
          <p:cNvPr id="7" name="Blue Flames.png" descr="Blue Flames.png">
            <a:extLst>
              <a:ext uri="{FF2B5EF4-FFF2-40B4-BE49-F238E27FC236}">
                <a16:creationId xmlns:a16="http://schemas.microsoft.com/office/drawing/2014/main" id="{ED0FDD54-AA59-EE4E-BEFF-01B24CF261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3315" y="12711428"/>
            <a:ext cx="807639" cy="85445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Rectangle">
            <a:extLst>
              <a:ext uri="{FF2B5EF4-FFF2-40B4-BE49-F238E27FC236}">
                <a16:creationId xmlns:a16="http://schemas.microsoft.com/office/drawing/2014/main" id="{F5B540A3-8639-3F43-8B3E-A98125A61A99}"/>
              </a:ext>
            </a:extLst>
          </p:cNvPr>
          <p:cNvSpPr/>
          <p:nvPr userDrawn="1"/>
        </p:nvSpPr>
        <p:spPr>
          <a:xfrm>
            <a:off x="980954" y="3181857"/>
            <a:ext cx="1783070" cy="123529"/>
          </a:xfrm>
          <a:prstGeom prst="rect">
            <a:avLst/>
          </a:prstGeom>
          <a:solidFill>
            <a:srgbClr val="EA712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 b="1">
                <a:latin typeface="+mn-lt"/>
                <a:ea typeface="+mn-ea"/>
                <a:cs typeface="+mn-cs"/>
                <a:sym typeface="Helvetica"/>
              </a:defRPr>
            </a:pPr>
            <a:endParaRPr b="0" i="0" dirty="0">
              <a:solidFill>
                <a:srgbClr val="E6713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CD93BBF-31AB-114F-88AF-B89EA2E085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271" y="690034"/>
            <a:ext cx="17974130" cy="20638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>
                <a:solidFill>
                  <a:srgbClr val="004E59"/>
                </a:solidFill>
              </a:defRPr>
            </a:lvl1pPr>
          </a:lstStyle>
          <a:p>
            <a:r>
              <a:rPr lang="en-US" dirty="0"/>
              <a:t>CLICK TO EDIT MASTER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20485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>
          <a:gsLst>
            <a:gs pos="100000">
              <a:srgbClr val="002452"/>
            </a:gs>
            <a:gs pos="0">
              <a:srgbClr val="00CEAE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34B1F3-3F36-6D4B-9433-36F645D820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12711428"/>
            <a:ext cx="783534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87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8A0BC08-B604-914E-BC53-DB77C8B8EF1C}"/>
              </a:ext>
            </a:extLst>
          </p:cNvPr>
          <p:cNvSpPr/>
          <p:nvPr userDrawn="1"/>
        </p:nvSpPr>
        <p:spPr>
          <a:xfrm>
            <a:off x="-1" y="0"/>
            <a:ext cx="24387175" cy="13716000"/>
          </a:xfrm>
          <a:prstGeom prst="rect">
            <a:avLst/>
          </a:prstGeom>
          <a:gradFill>
            <a:gsLst>
              <a:gs pos="53000">
                <a:srgbClr val="004E59"/>
              </a:gs>
              <a:gs pos="0">
                <a:srgbClr val="2C6A7B"/>
              </a:gs>
            </a:gsLst>
            <a:lin ang="2700000" scaled="1"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1F6C4E-34FB-0748-B61B-7391E3E732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1397">
            <a:off x="11390515" y="-169595"/>
            <a:ext cx="13702145" cy="137021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7F4F10D-EAF9-4047-951F-2C6BDA01C3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12711428"/>
            <a:ext cx="783534" cy="838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9029EED-2F38-1748-913B-021EDFFDEC9C}"/>
              </a:ext>
            </a:extLst>
          </p:cNvPr>
          <p:cNvSpPr/>
          <p:nvPr userDrawn="1"/>
        </p:nvSpPr>
        <p:spPr>
          <a:xfrm>
            <a:off x="1786347" y="4049587"/>
            <a:ext cx="1783070" cy="128016"/>
          </a:xfrm>
          <a:prstGeom prst="rect">
            <a:avLst/>
          </a:prstGeom>
          <a:solidFill>
            <a:srgbClr val="EA712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2E0DD217-771E-7D46-AEA8-D79F8BB99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6619" y="1531620"/>
            <a:ext cx="21033938" cy="19411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511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8A0BC08-B604-914E-BC53-DB77C8B8EF1C}"/>
              </a:ext>
            </a:extLst>
          </p:cNvPr>
          <p:cNvSpPr/>
          <p:nvPr userDrawn="1"/>
        </p:nvSpPr>
        <p:spPr>
          <a:xfrm>
            <a:off x="-1" y="0"/>
            <a:ext cx="24387175" cy="13716000"/>
          </a:xfrm>
          <a:prstGeom prst="rect">
            <a:avLst/>
          </a:prstGeom>
          <a:gradFill>
            <a:gsLst>
              <a:gs pos="53000">
                <a:srgbClr val="004652"/>
              </a:gs>
              <a:gs pos="0">
                <a:srgbClr val="2C6A7B"/>
              </a:gs>
            </a:gsLst>
            <a:lin ang="2700000" scaled="1"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1F6C4E-34FB-0748-B61B-7391E3E732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1397">
            <a:off x="11390515" y="-169595"/>
            <a:ext cx="13702145" cy="137021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7F4F10D-EAF9-4047-951F-2C6BDA01C3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12711428"/>
            <a:ext cx="783534" cy="838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9029EED-2F38-1748-913B-021EDFFDEC9C}"/>
              </a:ext>
            </a:extLst>
          </p:cNvPr>
          <p:cNvSpPr/>
          <p:nvPr userDrawn="1"/>
        </p:nvSpPr>
        <p:spPr>
          <a:xfrm>
            <a:off x="1786347" y="2943641"/>
            <a:ext cx="1783070" cy="128016"/>
          </a:xfrm>
          <a:prstGeom prst="rect">
            <a:avLst/>
          </a:prstGeom>
          <a:solidFill>
            <a:srgbClr val="EA712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2E0DD217-771E-7D46-AEA8-D79F8BB99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6619" y="1531620"/>
            <a:ext cx="19760981" cy="9221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9D832B-1E47-AD47-AB78-27AA706070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50850" y="5546136"/>
            <a:ext cx="6375400" cy="1828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EA7125"/>
                </a:solidFill>
              </a:defRPr>
            </a:lvl1pPr>
            <a:lvl2pPr marL="0" indent="0">
              <a:buNone/>
              <a:tabLst/>
              <a:defRPr sz="2800"/>
            </a:lvl2pPr>
            <a:lvl3pPr marL="0" indent="0">
              <a:buNone/>
              <a:tabLst/>
              <a:defRPr sz="1800"/>
            </a:lvl3pPr>
            <a:lvl4pPr marL="0" indent="0">
              <a:buNone/>
              <a:tabLst/>
              <a:defRPr sz="1600"/>
            </a:lvl4pPr>
            <a:lvl5pPr marL="0" indent="0">
              <a:buNone/>
              <a:tabLst/>
              <a:defRPr sz="1600"/>
            </a:lvl5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Body text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3D7D0C8-0A34-8E4B-8CBE-3CCA51D310D5}"/>
              </a:ext>
            </a:extLst>
          </p:cNvPr>
          <p:cNvSpPr/>
          <p:nvPr userDrawn="1"/>
        </p:nvSpPr>
        <p:spPr>
          <a:xfrm>
            <a:off x="2402895" y="5546135"/>
            <a:ext cx="1828800" cy="182880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C13F5166-E428-F645-92C0-265E88E578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34817" y="5546136"/>
            <a:ext cx="6375400" cy="1828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EA7125"/>
                </a:solidFill>
              </a:defRPr>
            </a:lvl1pPr>
            <a:lvl2pPr marL="0" indent="0">
              <a:buNone/>
              <a:tabLst/>
              <a:defRPr sz="2800"/>
            </a:lvl2pPr>
            <a:lvl3pPr marL="0" indent="0">
              <a:buNone/>
              <a:tabLst/>
              <a:defRPr sz="1800"/>
            </a:lvl3pPr>
            <a:lvl4pPr marL="0" indent="0">
              <a:buNone/>
              <a:tabLst/>
              <a:defRPr sz="1600"/>
            </a:lvl4pPr>
            <a:lvl5pPr marL="0" indent="0">
              <a:buNone/>
              <a:tabLst/>
              <a:defRPr sz="1600"/>
            </a:lvl5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Body text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447EC26-6D7A-4443-B616-6632E25DA753}"/>
              </a:ext>
            </a:extLst>
          </p:cNvPr>
          <p:cNvSpPr/>
          <p:nvPr userDrawn="1"/>
        </p:nvSpPr>
        <p:spPr>
          <a:xfrm>
            <a:off x="13386862" y="5546135"/>
            <a:ext cx="1828800" cy="182880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9336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8A0BC08-B604-914E-BC53-DB77C8B8EF1C}"/>
              </a:ext>
            </a:extLst>
          </p:cNvPr>
          <p:cNvSpPr/>
          <p:nvPr userDrawn="1"/>
        </p:nvSpPr>
        <p:spPr>
          <a:xfrm>
            <a:off x="-1" y="0"/>
            <a:ext cx="24387175" cy="13716000"/>
          </a:xfrm>
          <a:prstGeom prst="rect">
            <a:avLst/>
          </a:prstGeom>
          <a:gradFill>
            <a:gsLst>
              <a:gs pos="53000">
                <a:srgbClr val="004652"/>
              </a:gs>
              <a:gs pos="0">
                <a:srgbClr val="2C6A7B"/>
              </a:gs>
            </a:gsLst>
            <a:lin ang="2700000" scaled="1"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1F6C4E-34FB-0748-B61B-7391E3E732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1397">
            <a:off x="11390515" y="-169595"/>
            <a:ext cx="13702145" cy="137021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7F4F10D-EAF9-4047-951F-2C6BDA01C3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12711428"/>
            <a:ext cx="783534" cy="838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9029EED-2F38-1748-913B-021EDFFDEC9C}"/>
              </a:ext>
            </a:extLst>
          </p:cNvPr>
          <p:cNvSpPr/>
          <p:nvPr userDrawn="1"/>
        </p:nvSpPr>
        <p:spPr>
          <a:xfrm>
            <a:off x="1786347" y="4049587"/>
            <a:ext cx="1783070" cy="128016"/>
          </a:xfrm>
          <a:prstGeom prst="rect">
            <a:avLst/>
          </a:prstGeom>
          <a:solidFill>
            <a:srgbClr val="EA712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2E0DD217-771E-7D46-AEA8-D79F8BB99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6619" y="2598821"/>
            <a:ext cx="19760981" cy="9221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367D2-3BA3-7740-82C3-94913ACB0B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619" y="5153723"/>
            <a:ext cx="18916650" cy="4384675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EA7125"/>
              </a:buClr>
              <a:buFont typeface="Arial" panose="020B0604020202020204" pitchFamily="34" charset="0"/>
              <a:buChar char="•"/>
              <a:defRPr sz="3200" b="0"/>
            </a:lvl1pPr>
            <a:lvl2pPr marL="1371600" indent="-457200">
              <a:buClr>
                <a:srgbClr val="EA7125"/>
              </a:buClr>
              <a:buFont typeface="Arial" panose="020B0604020202020204" pitchFamily="34" charset="0"/>
              <a:buChar char="•"/>
              <a:defRPr sz="2800"/>
            </a:lvl2pPr>
            <a:lvl3pPr marL="2171700" indent="-342900">
              <a:buClr>
                <a:srgbClr val="EA7125"/>
              </a:buClr>
              <a:buFont typeface="Arial" panose="020B0604020202020204" pitchFamily="34" charset="0"/>
              <a:buChar char="•"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1505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F71820-A03F-D74A-819D-F5534CBB60BF}"/>
              </a:ext>
            </a:extLst>
          </p:cNvPr>
          <p:cNvSpPr/>
          <p:nvPr userDrawn="1"/>
        </p:nvSpPr>
        <p:spPr>
          <a:xfrm>
            <a:off x="0" y="0"/>
            <a:ext cx="10378440" cy="13716000"/>
          </a:xfrm>
          <a:prstGeom prst="rect">
            <a:avLst/>
          </a:prstGeom>
          <a:gradFill>
            <a:gsLst>
              <a:gs pos="53000">
                <a:srgbClr val="004652"/>
              </a:gs>
              <a:gs pos="0">
                <a:srgbClr val="2C6A7B"/>
              </a:gs>
            </a:gsLst>
            <a:lin ang="2700000" scaled="1"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4B0F159-86E7-FF4B-82AE-F5ECEB7355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12711428"/>
            <a:ext cx="783534" cy="838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D63752E-9305-A649-85E2-2A779208D10E}"/>
              </a:ext>
            </a:extLst>
          </p:cNvPr>
          <p:cNvSpPr/>
          <p:nvPr userDrawn="1"/>
        </p:nvSpPr>
        <p:spPr>
          <a:xfrm>
            <a:off x="1351996" y="4105358"/>
            <a:ext cx="1783070" cy="128016"/>
          </a:xfrm>
          <a:prstGeom prst="rect">
            <a:avLst/>
          </a:prstGeom>
          <a:solidFill>
            <a:srgbClr val="EA712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A6169342-488E-C34F-960C-D2E4475B2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6935" y="1604211"/>
            <a:ext cx="8961585" cy="22235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03FF0-B94B-EB43-9683-26F0A93C98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51996" y="4920031"/>
            <a:ext cx="7440312" cy="400092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2400" b="1">
                <a:solidFill>
                  <a:srgbClr val="CACAC8"/>
                </a:solidFill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MASTER TEXT STYLES SECOND LEVEL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17B540B-F901-9646-826D-360BAB66139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378439" y="0"/>
            <a:ext cx="14008736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9A34EF-963D-E14B-AC80-ECCB866CA9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024201" y="7670800"/>
            <a:ext cx="10717212" cy="3048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2800" b="0">
                <a:solidFill>
                  <a:schemeClr val="tx1"/>
                </a:solidFill>
              </a:defRPr>
            </a:lvl1pPr>
            <a:lvl2pPr marL="914400" indent="0">
              <a:buNone/>
              <a:defRPr sz="2800" b="0">
                <a:solidFill>
                  <a:schemeClr val="tx1"/>
                </a:solidFill>
              </a:defRPr>
            </a:lvl2pPr>
            <a:lvl3pPr marL="1828800" indent="0">
              <a:buNone/>
              <a:defRPr sz="2000" b="0">
                <a:solidFill>
                  <a:schemeClr val="tx1"/>
                </a:solidFill>
              </a:defRPr>
            </a:lvl3pPr>
            <a:lvl4pPr marL="2743200" indent="0">
              <a:buNone/>
              <a:defRPr sz="1800" b="0">
                <a:solidFill>
                  <a:schemeClr val="tx1"/>
                </a:solidFill>
              </a:defRPr>
            </a:lvl4pPr>
            <a:lvl5pPr marL="3657600" indent="0">
              <a:buNone/>
              <a:defRPr sz="18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fagea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705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F71820-A03F-D74A-819D-F5534CBB60BF}"/>
              </a:ext>
            </a:extLst>
          </p:cNvPr>
          <p:cNvSpPr/>
          <p:nvPr userDrawn="1"/>
        </p:nvSpPr>
        <p:spPr>
          <a:xfrm>
            <a:off x="0" y="0"/>
            <a:ext cx="10378440" cy="13716000"/>
          </a:xfrm>
          <a:prstGeom prst="rect">
            <a:avLst/>
          </a:prstGeom>
          <a:gradFill>
            <a:gsLst>
              <a:gs pos="53000">
                <a:srgbClr val="004652"/>
              </a:gs>
              <a:gs pos="0">
                <a:srgbClr val="2C6A7B"/>
              </a:gs>
            </a:gsLst>
            <a:lin ang="2700000" scaled="1"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42A566-8AC7-514D-B51B-2E89C161215F}"/>
              </a:ext>
            </a:extLst>
          </p:cNvPr>
          <p:cNvSpPr/>
          <p:nvPr userDrawn="1"/>
        </p:nvSpPr>
        <p:spPr>
          <a:xfrm>
            <a:off x="1351996" y="7207902"/>
            <a:ext cx="1783070" cy="128016"/>
          </a:xfrm>
          <a:prstGeom prst="rect">
            <a:avLst/>
          </a:prstGeom>
          <a:solidFill>
            <a:srgbClr val="EA712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4B0F159-86E7-FF4B-82AE-F5ECEB7355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12711428"/>
            <a:ext cx="783534" cy="838200"/>
          </a:xfrm>
          <a:prstGeom prst="rect">
            <a:avLst/>
          </a:prstGeom>
        </p:spPr>
      </p:pic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3FA3A457-D23F-BE4C-A4DE-70EF774597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6935" y="2614618"/>
            <a:ext cx="8685139" cy="40363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FD42FF6-E171-2140-BF27-44146F5ED1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51996" y="8022575"/>
            <a:ext cx="7440312" cy="398476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2400" b="1">
                <a:solidFill>
                  <a:srgbClr val="CACAC8"/>
                </a:solidFill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n-US" dirty="0"/>
              <a:t>CLICK TO EDIT MASTER TEXT STYLES SECOND LEVEL </a:t>
            </a:r>
          </a:p>
        </p:txBody>
      </p:sp>
    </p:spTree>
    <p:extLst>
      <p:ext uri="{BB962C8B-B14F-4D97-AF65-F5344CB8AC3E}">
        <p14:creationId xmlns:p14="http://schemas.microsoft.com/office/powerpoint/2010/main" val="181040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C81A349-E02B-4540-97C2-8DEED8115C31}"/>
              </a:ext>
            </a:extLst>
          </p:cNvPr>
          <p:cNvSpPr/>
          <p:nvPr userDrawn="1"/>
        </p:nvSpPr>
        <p:spPr>
          <a:xfrm>
            <a:off x="0" y="0"/>
            <a:ext cx="8915400" cy="13716000"/>
          </a:xfrm>
          <a:prstGeom prst="rect">
            <a:avLst/>
          </a:prstGeom>
          <a:gradFill>
            <a:gsLst>
              <a:gs pos="100000">
                <a:srgbClr val="002452"/>
              </a:gs>
              <a:gs pos="0">
                <a:srgbClr val="00CEAE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01CA85C-46F9-ED4C-B7F2-5964569A0A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12711428"/>
            <a:ext cx="783534" cy="8382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76EFF-B823-3040-A75D-A365D190D9E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10776" y="1079011"/>
            <a:ext cx="12943010" cy="1195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800">
                <a:solidFill>
                  <a:srgbClr val="004E59"/>
                </a:solidFill>
              </a:defRPr>
            </a:lvl1pPr>
            <a:lvl2pPr marL="914400" indent="0">
              <a:buNone/>
              <a:defRPr>
                <a:solidFill>
                  <a:srgbClr val="002452"/>
                </a:solidFill>
              </a:defRPr>
            </a:lvl2pPr>
            <a:lvl3pPr marL="1828800" indent="0">
              <a:buNone/>
              <a:defRPr>
                <a:solidFill>
                  <a:srgbClr val="002452"/>
                </a:solidFill>
              </a:defRPr>
            </a:lvl3pPr>
            <a:lvl4pPr marL="2743200" indent="0">
              <a:buNone/>
              <a:defRPr>
                <a:solidFill>
                  <a:srgbClr val="002452"/>
                </a:solidFill>
              </a:defRPr>
            </a:lvl4pPr>
            <a:lvl5pPr marL="3657600" indent="0">
              <a:buNone/>
              <a:defRPr>
                <a:solidFill>
                  <a:srgbClr val="002452"/>
                </a:solidFill>
              </a:defRPr>
            </a:lvl5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089D0-B17D-8A4E-9A5C-3183DFE9C63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010775" y="3094892"/>
            <a:ext cx="11560175" cy="78080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rgbClr val="EA7125"/>
                </a:solidFill>
              </a:defRPr>
            </a:lvl1pPr>
            <a:lvl2pPr marL="414338" indent="-392113">
              <a:buClr>
                <a:srgbClr val="EA7125"/>
              </a:buClr>
              <a:tabLst/>
              <a:defRPr sz="3200">
                <a:solidFill>
                  <a:schemeClr val="tx1"/>
                </a:solidFill>
              </a:defRPr>
            </a:lvl2pPr>
            <a:lvl3pPr>
              <a:buClr>
                <a:srgbClr val="EA7125"/>
              </a:buClr>
              <a:defRPr sz="2400">
                <a:solidFill>
                  <a:schemeClr val="tx1"/>
                </a:solidFill>
              </a:defRPr>
            </a:lvl3pPr>
            <a:lvl4pPr>
              <a:buClr>
                <a:srgbClr val="EA7125"/>
              </a:buClr>
              <a:defRPr sz="2000">
                <a:solidFill>
                  <a:schemeClr val="tx1"/>
                </a:solidFill>
              </a:defRPr>
            </a:lvl4pPr>
            <a:lvl5pPr>
              <a:buClr>
                <a:srgbClr val="EA7125"/>
              </a:buCl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1269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E47D125-FE18-4F4E-A1E6-8E2AF716104C}"/>
              </a:ext>
            </a:extLst>
          </p:cNvPr>
          <p:cNvSpPr/>
          <p:nvPr userDrawn="1"/>
        </p:nvSpPr>
        <p:spPr>
          <a:xfrm rot="5400000">
            <a:off x="5929884" y="-5929884"/>
            <a:ext cx="12527280" cy="24387048"/>
          </a:xfrm>
          <a:prstGeom prst="rect">
            <a:avLst/>
          </a:prstGeom>
          <a:solidFill>
            <a:srgbClr val="C2E5E3">
              <a:alpha val="55294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pic>
        <p:nvPicPr>
          <p:cNvPr id="7" name="Blue Flames.png" descr="Blue Flames.png">
            <a:extLst>
              <a:ext uri="{FF2B5EF4-FFF2-40B4-BE49-F238E27FC236}">
                <a16:creationId xmlns:a16="http://schemas.microsoft.com/office/drawing/2014/main" id="{ED0FDD54-AA59-EE4E-BEFF-01B24CF261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3315" y="12711428"/>
            <a:ext cx="807639" cy="854458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6997E2-B6F1-E44A-8C46-DC659ADC3E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99" y="1549400"/>
            <a:ext cx="8879937" cy="10958219"/>
          </a:xfrm>
          <a:prstGeom prst="rect">
            <a:avLst/>
          </a:prstGeom>
        </p:spPr>
      </p:pic>
      <p:sp>
        <p:nvSpPr>
          <p:cNvPr id="9" name="Rectangle">
            <a:extLst>
              <a:ext uri="{FF2B5EF4-FFF2-40B4-BE49-F238E27FC236}">
                <a16:creationId xmlns:a16="http://schemas.microsoft.com/office/drawing/2014/main" id="{F5B540A3-8639-3F43-8B3E-A98125A61A99}"/>
              </a:ext>
            </a:extLst>
          </p:cNvPr>
          <p:cNvSpPr/>
          <p:nvPr userDrawn="1"/>
        </p:nvSpPr>
        <p:spPr>
          <a:xfrm>
            <a:off x="980954" y="2300114"/>
            <a:ext cx="1783070" cy="123529"/>
          </a:xfrm>
          <a:prstGeom prst="rect">
            <a:avLst/>
          </a:prstGeom>
          <a:solidFill>
            <a:srgbClr val="EA712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 b="1">
                <a:latin typeface="+mn-lt"/>
                <a:ea typeface="+mn-ea"/>
                <a:cs typeface="+mn-cs"/>
                <a:sym typeface="Helvetica"/>
              </a:defRPr>
            </a:pPr>
            <a:endParaRPr b="0" i="0" dirty="0">
              <a:solidFill>
                <a:srgbClr val="E6713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CD93BBF-31AB-114F-88AF-B89EA2E085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270" y="857183"/>
            <a:ext cx="19760981" cy="9221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>
                <a:solidFill>
                  <a:srgbClr val="004E59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D0411C7-136F-D447-B8EC-23F8087158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0954" y="3324078"/>
            <a:ext cx="19018250" cy="7408862"/>
          </a:xfrm>
          <a:prstGeom prst="rect">
            <a:avLst/>
          </a:prstGeom>
        </p:spPr>
        <p:txBody>
          <a:bodyPr/>
          <a:lstStyle>
            <a:lvl1pPr>
              <a:buClr>
                <a:srgbClr val="EA7125"/>
              </a:buClr>
              <a:defRPr sz="3200" b="0">
                <a:solidFill>
                  <a:schemeClr val="tx1"/>
                </a:solidFill>
              </a:defRPr>
            </a:lvl1pPr>
            <a:lvl2pPr>
              <a:buClr>
                <a:srgbClr val="EA7125"/>
              </a:buClr>
              <a:defRPr sz="2800" b="0">
                <a:solidFill>
                  <a:schemeClr val="tx1"/>
                </a:solidFill>
              </a:defRPr>
            </a:lvl2pPr>
            <a:lvl3pPr>
              <a:buClr>
                <a:srgbClr val="EA7125"/>
              </a:buClr>
              <a:defRPr sz="2000" b="0">
                <a:solidFill>
                  <a:srgbClr val="004E59"/>
                </a:solidFill>
              </a:defRPr>
            </a:lvl3pPr>
            <a:lvl4pPr>
              <a:buClr>
                <a:srgbClr val="EA7125"/>
              </a:buClr>
              <a:defRPr sz="1800" b="0">
                <a:solidFill>
                  <a:srgbClr val="004E59"/>
                </a:solidFill>
              </a:defRPr>
            </a:lvl4pPr>
            <a:lvl5pPr>
              <a:buClr>
                <a:srgbClr val="EA7125"/>
              </a:buClr>
              <a:defRPr sz="1800" b="0">
                <a:solidFill>
                  <a:srgbClr val="004E5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126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19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9" r:id="rId2"/>
    <p:sldLayoutId id="2147483662" r:id="rId3"/>
    <p:sldLayoutId id="2147483678" r:id="rId4"/>
    <p:sldLayoutId id="2147483672" r:id="rId5"/>
    <p:sldLayoutId id="2147483676" r:id="rId6"/>
    <p:sldLayoutId id="2147483664" r:id="rId7"/>
    <p:sldLayoutId id="2147483665" r:id="rId8"/>
    <p:sldLayoutId id="2147483666" r:id="rId9"/>
    <p:sldLayoutId id="2147483673" r:id="rId10"/>
    <p:sldLayoutId id="2147483674" r:id="rId11"/>
    <p:sldLayoutId id="2147483675" r:id="rId12"/>
  </p:sldLayoutIdLst>
  <p:txStyles>
    <p:titleStyle>
      <a:lvl1pPr algn="l" defTabSz="1828800" rtl="0" eaLnBrk="1" latinLnBrk="0" hangingPunct="1">
        <a:lnSpc>
          <a:spcPts val="8300"/>
        </a:lnSpc>
        <a:spcBef>
          <a:spcPct val="0"/>
        </a:spcBef>
        <a:buNone/>
        <a:defRPr sz="8800" b="1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4400" b="1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8220E-E01A-F148-A1D3-AF74D3725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/>
              <a:t>How to Access a Previous Course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62383835-90ED-B563-5709-C1F755D0F603}"/>
              </a:ext>
            </a:extLst>
          </p:cNvPr>
          <p:cNvSpPr txBox="1">
            <a:spLocks/>
          </p:cNvSpPr>
          <p:nvPr/>
        </p:nvSpPr>
        <p:spPr>
          <a:xfrm>
            <a:off x="1676619" y="5777997"/>
            <a:ext cx="12860961" cy="475090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400" b="1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800" dirty="0"/>
              <a:t>Log in to Canvas and select the Courses tab on the garnet global navigation menu on the left of the screen.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Select the All Courses Link from the menu that appears.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On the All Courses page, scroll down to Past Enrollments. From here, you can access a previous course by selecting a hyperlinked course name.</a:t>
            </a:r>
          </a:p>
        </p:txBody>
      </p:sp>
    </p:spTree>
    <p:extLst>
      <p:ext uri="{BB962C8B-B14F-4D97-AF65-F5344CB8AC3E}">
        <p14:creationId xmlns:p14="http://schemas.microsoft.com/office/powerpoint/2010/main" val="52912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79C14C5-0821-354E-8FD1-D67655DA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C3AB57-819A-DB4F-8654-C96E0F8786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Log in to Canvas and select the Courses tab on the garnet global navigation menu on the left of the screen.</a:t>
            </a:r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F47B84-C391-7345-782F-4E80FF965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5469" y="1476375"/>
            <a:ext cx="7886700" cy="107632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0914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79C14C5-0821-354E-8FD1-D67655DA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C3AB57-819A-DB4F-8654-C96E0F8786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Select the All Courses Link from the menu that appears.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96A1B0-D48C-81BB-9E14-DE46409C1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0695" y="1476375"/>
            <a:ext cx="7886700" cy="107632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0305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79C14C5-0821-354E-8FD1-D67655DA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C3AB57-819A-DB4F-8654-C96E0F8786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On the All Courses page, scroll down to Past Enrollments. From here, you can access a previous course by selecting a hyperlinked course name.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63ADC1-1CAA-4CAF-97D4-4439732C0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2230" y="3790532"/>
            <a:ext cx="9005081" cy="61349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79591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CU-MasterTemplate  -  Read-Only" id="{753C4EA5-2D91-4F0B-8DA6-36F24688F6E6}" vid="{E6165BEE-CD81-4DD9-B97E-577D0F4BAB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134</Words>
  <Application>Microsoft Office PowerPoint</Application>
  <PresentationFormat>Custom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Office Theme</vt:lpstr>
      <vt:lpstr>How to Access a Previous Course</vt:lpstr>
      <vt:lpstr>Step 1</vt:lpstr>
      <vt:lpstr>Step 2</vt:lpstr>
      <vt:lpstr>Step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Huynh</dc:creator>
  <cp:lastModifiedBy>Kirk Lunsford</cp:lastModifiedBy>
  <cp:revision>8</cp:revision>
  <dcterms:created xsi:type="dcterms:W3CDTF">2021-06-17T21:36:33Z</dcterms:created>
  <dcterms:modified xsi:type="dcterms:W3CDTF">2023-04-05T23:29:14Z</dcterms:modified>
</cp:coreProperties>
</file>